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83" r:id="rId9"/>
    <p:sldId id="284" r:id="rId10"/>
    <p:sldId id="263" r:id="rId11"/>
    <p:sldId id="278" r:id="rId12"/>
    <p:sldId id="279" r:id="rId13"/>
    <p:sldId id="285" r:id="rId14"/>
    <p:sldId id="280" r:id="rId15"/>
    <p:sldId id="277" r:id="rId16"/>
    <p:sldId id="281" r:id="rId17"/>
    <p:sldId id="282" r:id="rId18"/>
    <p:sldId id="286" r:id="rId19"/>
    <p:sldId id="267" r:id="rId20"/>
    <p:sldId id="268" r:id="rId21"/>
    <p:sldId id="269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4" autoAdjust="0"/>
    <p:restoredTop sz="85000" autoAdjust="0"/>
  </p:normalViewPr>
  <p:slideViewPr>
    <p:cSldViewPr>
      <p:cViewPr varScale="1">
        <p:scale>
          <a:sx n="49" d="100"/>
          <a:sy n="49" d="100"/>
        </p:scale>
        <p:origin x="845" y="67"/>
      </p:cViewPr>
      <p:guideLst>
        <p:guide orient="horz" pos="218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81D31-F228-4C14-B856-5C6ABB64B27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6BB1-5A2D-49BD-8461-A572C17A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7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441781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539179" y="1459117"/>
            <a:ext cx="15261206" cy="7368766"/>
            <a:chOff x="0" y="0"/>
            <a:chExt cx="8761990" cy="4230665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8669280" cy="4137955"/>
            </a:xfrm>
            <a:custGeom>
              <a:avLst/>
              <a:gdLst/>
              <a:ahLst/>
              <a:cxnLst/>
              <a:rect l="l" t="t" r="r" b="b"/>
              <a:pathLst>
                <a:path w="8669280" h="4137955">
                  <a:moveTo>
                    <a:pt x="0" y="4083346"/>
                  </a:moveTo>
                  <a:lnTo>
                    <a:pt x="0" y="4137955"/>
                  </a:lnTo>
                  <a:lnTo>
                    <a:pt x="8669280" y="4137955"/>
                  </a:lnTo>
                  <a:lnTo>
                    <a:pt x="8669280" y="0"/>
                  </a:lnTo>
                  <a:lnTo>
                    <a:pt x="8614670" y="0"/>
                  </a:lnTo>
                  <a:lnTo>
                    <a:pt x="8614670" y="4083346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8694680" cy="4163355"/>
            </a:xfrm>
            <a:custGeom>
              <a:avLst/>
              <a:gdLst/>
              <a:ahLst/>
              <a:cxnLst/>
              <a:rect l="l" t="t" r="r" b="b"/>
              <a:pathLst>
                <a:path w="8694680" h="4163355">
                  <a:moveTo>
                    <a:pt x="8627370" y="0"/>
                  </a:moveTo>
                  <a:lnTo>
                    <a:pt x="8627370" y="12700"/>
                  </a:lnTo>
                  <a:lnTo>
                    <a:pt x="8681980" y="12700"/>
                  </a:lnTo>
                  <a:lnTo>
                    <a:pt x="8681980" y="4150655"/>
                  </a:lnTo>
                  <a:lnTo>
                    <a:pt x="12700" y="4150655"/>
                  </a:lnTo>
                  <a:lnTo>
                    <a:pt x="12700" y="4096046"/>
                  </a:lnTo>
                  <a:lnTo>
                    <a:pt x="0" y="4096046"/>
                  </a:lnTo>
                  <a:lnTo>
                    <a:pt x="0" y="4163355"/>
                  </a:lnTo>
                  <a:lnTo>
                    <a:pt x="8694680" y="4163355"/>
                  </a:lnTo>
                  <a:lnTo>
                    <a:pt x="86946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8669280" cy="4137956"/>
            </a:xfrm>
            <a:custGeom>
              <a:avLst/>
              <a:gdLst/>
              <a:ahLst/>
              <a:cxnLst/>
              <a:rect l="l" t="t" r="r" b="b"/>
              <a:pathLst>
                <a:path w="8669280" h="4137956">
                  <a:moveTo>
                    <a:pt x="0" y="0"/>
                  </a:moveTo>
                  <a:lnTo>
                    <a:pt x="8669280" y="0"/>
                  </a:lnTo>
                  <a:lnTo>
                    <a:pt x="8669280" y="4137956"/>
                  </a:lnTo>
                  <a:lnTo>
                    <a:pt x="0" y="41379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94680" cy="4163356"/>
            </a:xfrm>
            <a:custGeom>
              <a:avLst/>
              <a:gdLst/>
              <a:ahLst/>
              <a:cxnLst/>
              <a:rect l="l" t="t" r="r" b="b"/>
              <a:pathLst>
                <a:path w="8694680" h="4163356">
                  <a:moveTo>
                    <a:pt x="80010" y="4163356"/>
                  </a:moveTo>
                  <a:lnTo>
                    <a:pt x="8694680" y="4163356"/>
                  </a:lnTo>
                  <a:lnTo>
                    <a:pt x="8694680" y="80010"/>
                  </a:lnTo>
                  <a:lnTo>
                    <a:pt x="8694680" y="67310"/>
                  </a:lnTo>
                  <a:lnTo>
                    <a:pt x="8694680" y="0"/>
                  </a:lnTo>
                  <a:lnTo>
                    <a:pt x="0" y="0"/>
                  </a:lnTo>
                  <a:lnTo>
                    <a:pt x="0" y="4163356"/>
                  </a:lnTo>
                  <a:lnTo>
                    <a:pt x="67310" y="4163356"/>
                  </a:lnTo>
                  <a:lnTo>
                    <a:pt x="80010" y="4163356"/>
                  </a:lnTo>
                  <a:close/>
                  <a:moveTo>
                    <a:pt x="12700" y="12700"/>
                  </a:moveTo>
                  <a:lnTo>
                    <a:pt x="8681980" y="12700"/>
                  </a:lnTo>
                  <a:lnTo>
                    <a:pt x="8681980" y="4150656"/>
                  </a:lnTo>
                  <a:lnTo>
                    <a:pt x="12700" y="415065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4094828" y="8306094"/>
            <a:ext cx="3241424" cy="1270256"/>
            <a:chOff x="0" y="0"/>
            <a:chExt cx="1588770" cy="622611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50" y="6350"/>
              <a:ext cx="1576070" cy="609911"/>
            </a:xfrm>
            <a:custGeom>
              <a:avLst/>
              <a:gdLst/>
              <a:ahLst/>
              <a:cxnLst/>
              <a:rect l="l" t="t" r="r" b="b"/>
              <a:pathLst>
                <a:path w="1576070" h="609911">
                  <a:moveTo>
                    <a:pt x="1576070" y="271780"/>
                  </a:moveTo>
                  <a:lnTo>
                    <a:pt x="1576070" y="609911"/>
                  </a:lnTo>
                  <a:lnTo>
                    <a:pt x="0" y="609911"/>
                  </a:lnTo>
                  <a:lnTo>
                    <a:pt x="0" y="0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FFFFAA"/>
            </a:solidFill>
          </p:spPr>
        </p:sp>
        <p:sp>
          <p:nvSpPr>
            <p:cNvPr id="16" name="Freef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588770" cy="622611"/>
            </a:xfrm>
            <a:custGeom>
              <a:avLst/>
              <a:gdLst/>
              <a:ahLst/>
              <a:cxnLst/>
              <a:rect l="l" t="t" r="r" b="b"/>
              <a:pathLst>
                <a:path w="1588770" h="622611">
                  <a:moveTo>
                    <a:pt x="1588770" y="622611"/>
                  </a:moveTo>
                  <a:lnTo>
                    <a:pt x="0" y="622611"/>
                  </a:lnTo>
                  <a:lnTo>
                    <a:pt x="0" y="0"/>
                  </a:lnTo>
                  <a:lnTo>
                    <a:pt x="1313180" y="0"/>
                  </a:lnTo>
                  <a:lnTo>
                    <a:pt x="1588770" y="275590"/>
                  </a:lnTo>
                  <a:cubicBezTo>
                    <a:pt x="1588770" y="275590"/>
                    <a:pt x="1588770" y="622611"/>
                    <a:pt x="1588770" y="622611"/>
                  </a:cubicBezTo>
                  <a:close/>
                  <a:moveTo>
                    <a:pt x="12700" y="609911"/>
                  </a:moveTo>
                  <a:lnTo>
                    <a:pt x="1576070" y="609911"/>
                  </a:lnTo>
                  <a:lnTo>
                    <a:pt x="1576070" y="280670"/>
                  </a:lnTo>
                  <a:lnTo>
                    <a:pt x="1308100" y="12700"/>
                  </a:lnTo>
                  <a:lnTo>
                    <a:pt x="12700" y="12700"/>
                  </a:lnTo>
                  <a:lnTo>
                    <a:pt x="12700" y="60991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140486" y="405506"/>
            <a:ext cx="5118814" cy="40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35"/>
              </a:lnSpc>
              <a:spcBef>
                <a:spcPct val="0"/>
              </a:spcBef>
            </a:pP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2834" y="4797550"/>
            <a:ext cx="141823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5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54225" y="6564551"/>
            <a:ext cx="8446161" cy="58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Lê Minh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856445" y="8574583"/>
            <a:ext cx="1718191" cy="62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0"/>
              </a:lnSpc>
            </a:pPr>
            <a:r>
              <a:rPr lang="en-US" sz="3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9279" y="2927589"/>
            <a:ext cx="14341007" cy="157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0"/>
              </a:lnSpc>
            </a:pP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Cuối </a:t>
            </a: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endParaRPr lang="en-US" sz="1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98461" y="4532884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090990" y="4383271"/>
            <a:ext cx="843068" cy="831204"/>
            <a:chOff x="0" y="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47126" y="199302"/>
              <a:ext cx="594774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Hình ảnh 462">
            <a:extLst>
              <a:ext uri="{FF2B5EF4-FFF2-40B4-BE49-F238E27FC236}">
                <a16:creationId xmlns:a16="http://schemas.microsoft.com/office/drawing/2014/main" id="{C2E0C2E8-B400-CD87-0758-1C8609C8A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114365"/>
            <a:ext cx="9220200" cy="525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4046BB-4450-AF46-3E8C-1BB0AFCC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95365"/>
            <a:ext cx="5486400" cy="44958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63674E0-5432-500E-C211-75F40FF93517}"/>
              </a:ext>
            </a:extLst>
          </p:cNvPr>
          <p:cNvSpPr/>
          <p:nvPr/>
        </p:nvSpPr>
        <p:spPr>
          <a:xfrm>
            <a:off x="6858000" y="4457700"/>
            <a:ext cx="1905000" cy="5334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465" descr="Ảnh có chứa văn bản&#10;&#10;Mô tả được tạo tự động">
            <a:extLst>
              <a:ext uri="{FF2B5EF4-FFF2-40B4-BE49-F238E27FC236}">
                <a16:creationId xmlns:a16="http://schemas.microsoft.com/office/drawing/2014/main" id="{0A46F77B-1B6F-FF2E-A31B-93A72BE8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41" y="2123456"/>
            <a:ext cx="9210368" cy="5257799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2A9DF8BC-078F-7CFC-2188-D33F49F72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3887" y="2115836"/>
            <a:ext cx="7555745" cy="50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-0.46875 0.0018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3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220200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63674E0-5432-500E-C211-75F40FF93517}"/>
              </a:ext>
            </a:extLst>
          </p:cNvPr>
          <p:cNvSpPr/>
          <p:nvPr/>
        </p:nvSpPr>
        <p:spPr>
          <a:xfrm>
            <a:off x="6858000" y="4457700"/>
            <a:ext cx="1905000" cy="5334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8E60E1-7EFD-C828-E021-B158F1F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99666"/>
            <a:ext cx="5486400" cy="4487197"/>
          </a:xfrm>
          <a:prstGeom prst="rect">
            <a:avLst/>
          </a:prstGeom>
        </p:spPr>
      </p:pic>
      <p:pic>
        <p:nvPicPr>
          <p:cNvPr id="19" name="Hình ảnh 464">
            <a:extLst>
              <a:ext uri="{FF2B5EF4-FFF2-40B4-BE49-F238E27FC236}">
                <a16:creationId xmlns:a16="http://schemas.microsoft.com/office/drawing/2014/main" id="{5F0D2B4B-1262-CB62-0BFE-C02A8ECCE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92" y="2114365"/>
            <a:ext cx="9163036" cy="5257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923F4-6A50-7CFC-4457-FB53748B3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515" y="6233231"/>
            <a:ext cx="3873101" cy="685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EEB82B-8E72-E9F6-AEA5-FE77EB9A2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302050"/>
            <a:ext cx="2895600" cy="35085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CDF4A9DF-2FAC-090C-7274-930A788B514C}"/>
              </a:ext>
            </a:extLst>
          </p:cNvPr>
          <p:cNvSpPr/>
          <p:nvPr/>
        </p:nvSpPr>
        <p:spPr>
          <a:xfrm>
            <a:off x="7422353" y="3231821"/>
            <a:ext cx="1524000" cy="470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38ECDE-CD20-820C-C1E4-5E983DE1375D}"/>
              </a:ext>
            </a:extLst>
          </p:cNvPr>
          <p:cNvSpPr/>
          <p:nvPr/>
        </p:nvSpPr>
        <p:spPr>
          <a:xfrm>
            <a:off x="7430283" y="6341072"/>
            <a:ext cx="1524000" cy="470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Hình ảnh 462">
            <a:extLst>
              <a:ext uri="{FF2B5EF4-FFF2-40B4-BE49-F238E27FC236}">
                <a16:creationId xmlns:a16="http://schemas.microsoft.com/office/drawing/2014/main" id="{9092A0CB-7D42-1E9F-9B5B-E408B3040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53" y="2095188"/>
            <a:ext cx="9220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0.4566 -0.005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3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6914E-6 L -0.13403 2.4691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12005 0.0038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ký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19FD499-EED6-1E54-6019-D3F88DEC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5" y="3086100"/>
            <a:ext cx="7392635" cy="4809666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26086409-45BD-A4ED-B55A-4C489B945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705100"/>
            <a:ext cx="6830519" cy="54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0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99768" y="215347"/>
            <a:ext cx="1364963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13243332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D4F2A8B-EB4C-0C4B-B71E-44ED5D73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715893"/>
            <a:ext cx="957358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9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5" y="0"/>
            <a:ext cx="18288000" cy="10287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965199"/>
            <a:ext cx="8046382" cy="406019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2883" y="965199"/>
            <a:ext cx="8065209" cy="406019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5271769"/>
            <a:ext cx="8046382" cy="4055109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2883" y="5271769"/>
            <a:ext cx="8065209" cy="4060191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AC9BCBE4-2C68-DFEF-40C0-1D7F64B1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78283"/>
            <a:ext cx="6735115" cy="3429479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0BAD4C9D-F68A-2A91-331E-68E36BDF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45" y="1308327"/>
            <a:ext cx="6344555" cy="3329418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3E40823-3123-7EAB-2D87-486BF7911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599" y="5562614"/>
            <a:ext cx="6735115" cy="353541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15313D98-DC59-A6A2-735B-93678CA15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0845" y="5562614"/>
            <a:ext cx="6344555" cy="32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441765" y="196170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828800" y="673800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Information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A76538A4-FF90-9CDC-3A07-D329737A1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14366"/>
            <a:ext cx="7660319" cy="5213495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101A9FEC-FD33-E778-6AF9-FC59BD135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052" y="2137225"/>
            <a:ext cx="8433444" cy="51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5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59" y="196170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3843363" y="722651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18A89E9-9EAA-3779-776E-993F8750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05100"/>
            <a:ext cx="9372600" cy="518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8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59" y="196170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-5461407" y="724620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FF09794B-C16D-1FDF-FB71-51D5B733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9" y="2564635"/>
            <a:ext cx="7783293" cy="5322065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2451FD6A-00D4-6058-3912-5E5B45A1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564635"/>
            <a:ext cx="8732607" cy="3950465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0527EBBE-CF54-95B3-E943-4DF1D3736223}"/>
              </a:ext>
            </a:extLst>
          </p:cNvPr>
          <p:cNvSpPr txBox="1"/>
          <p:nvPr/>
        </p:nvSpPr>
        <p:spPr>
          <a:xfrm>
            <a:off x="4953000" y="7808274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multichat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5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52741" y="4551934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029010" y="4462011"/>
            <a:ext cx="843068" cy="831204"/>
            <a:chOff x="1541780" y="-508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1541780" y="-508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744880" y="192529"/>
              <a:ext cx="594774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9263" y="-1206764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578093" y="1616058"/>
            <a:ext cx="5722116" cy="8251842"/>
            <a:chOff x="0" y="0"/>
            <a:chExt cx="3285266" cy="4019906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3192556" cy="3927196"/>
            </a:xfrm>
            <a:custGeom>
              <a:avLst/>
              <a:gdLst/>
              <a:ahLst/>
              <a:cxnLst/>
              <a:rect l="l" t="t" r="r" b="b"/>
              <a:pathLst>
                <a:path w="3192556" h="3927196">
                  <a:moveTo>
                    <a:pt x="0" y="3872586"/>
                  </a:moveTo>
                  <a:lnTo>
                    <a:pt x="0" y="3927196"/>
                  </a:lnTo>
                  <a:lnTo>
                    <a:pt x="3192556" y="3927196"/>
                  </a:lnTo>
                  <a:lnTo>
                    <a:pt x="3192556" y="0"/>
                  </a:lnTo>
                  <a:lnTo>
                    <a:pt x="3137946" y="0"/>
                  </a:lnTo>
                  <a:lnTo>
                    <a:pt x="3137946" y="387258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3217956" cy="3952596"/>
            </a:xfrm>
            <a:custGeom>
              <a:avLst/>
              <a:gdLst/>
              <a:ahLst/>
              <a:cxnLst/>
              <a:rect l="l" t="t" r="r" b="b"/>
              <a:pathLst>
                <a:path w="3217956" h="3952596">
                  <a:moveTo>
                    <a:pt x="3150646" y="0"/>
                  </a:moveTo>
                  <a:lnTo>
                    <a:pt x="3150646" y="12700"/>
                  </a:lnTo>
                  <a:lnTo>
                    <a:pt x="3205256" y="12700"/>
                  </a:lnTo>
                  <a:lnTo>
                    <a:pt x="3205256" y="3939896"/>
                  </a:lnTo>
                  <a:lnTo>
                    <a:pt x="12700" y="3939896"/>
                  </a:lnTo>
                  <a:lnTo>
                    <a:pt x="12700" y="3885286"/>
                  </a:lnTo>
                  <a:lnTo>
                    <a:pt x="0" y="3885286"/>
                  </a:lnTo>
                  <a:lnTo>
                    <a:pt x="0" y="3952596"/>
                  </a:lnTo>
                  <a:lnTo>
                    <a:pt x="3217956" y="3952596"/>
                  </a:lnTo>
                  <a:lnTo>
                    <a:pt x="32179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3192556" cy="3927196"/>
            </a:xfrm>
            <a:custGeom>
              <a:avLst/>
              <a:gdLst/>
              <a:ahLst/>
              <a:cxnLst/>
              <a:rect l="l" t="t" r="r" b="b"/>
              <a:pathLst>
                <a:path w="3192556" h="3927196">
                  <a:moveTo>
                    <a:pt x="0" y="0"/>
                  </a:moveTo>
                  <a:lnTo>
                    <a:pt x="3192556" y="0"/>
                  </a:lnTo>
                  <a:lnTo>
                    <a:pt x="3192556" y="3927196"/>
                  </a:lnTo>
                  <a:lnTo>
                    <a:pt x="0" y="3927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217956" cy="3952596"/>
            </a:xfrm>
            <a:custGeom>
              <a:avLst/>
              <a:gdLst/>
              <a:ahLst/>
              <a:cxnLst/>
              <a:rect l="l" t="t" r="r" b="b"/>
              <a:pathLst>
                <a:path w="3217956" h="3952596">
                  <a:moveTo>
                    <a:pt x="80010" y="3952596"/>
                  </a:moveTo>
                  <a:lnTo>
                    <a:pt x="3217956" y="3952596"/>
                  </a:lnTo>
                  <a:lnTo>
                    <a:pt x="3217956" y="80010"/>
                  </a:lnTo>
                  <a:lnTo>
                    <a:pt x="3217956" y="67310"/>
                  </a:lnTo>
                  <a:lnTo>
                    <a:pt x="3217956" y="0"/>
                  </a:lnTo>
                  <a:lnTo>
                    <a:pt x="0" y="0"/>
                  </a:lnTo>
                  <a:lnTo>
                    <a:pt x="0" y="3952596"/>
                  </a:lnTo>
                  <a:lnTo>
                    <a:pt x="67310" y="3952596"/>
                  </a:lnTo>
                  <a:lnTo>
                    <a:pt x="80010" y="3952596"/>
                  </a:lnTo>
                  <a:close/>
                  <a:moveTo>
                    <a:pt x="12700" y="12700"/>
                  </a:moveTo>
                  <a:lnTo>
                    <a:pt x="3205256" y="12700"/>
                  </a:lnTo>
                  <a:lnTo>
                    <a:pt x="3205256" y="3939896"/>
                  </a:lnTo>
                  <a:lnTo>
                    <a:pt x="12700" y="393989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81028" y="4290983"/>
            <a:ext cx="4419860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349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8000" spc="34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36739" y="1640757"/>
            <a:ext cx="8584160" cy="8227143"/>
            <a:chOff x="0" y="0"/>
            <a:chExt cx="5109155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5016445" cy="4074576"/>
            </a:xfrm>
            <a:custGeom>
              <a:avLst/>
              <a:gdLst/>
              <a:ahLst/>
              <a:cxnLst/>
              <a:rect l="l" t="t" r="r" b="b"/>
              <a:pathLst>
                <a:path w="5016445" h="4074576">
                  <a:moveTo>
                    <a:pt x="0" y="4019966"/>
                  </a:moveTo>
                  <a:lnTo>
                    <a:pt x="0" y="4074576"/>
                  </a:lnTo>
                  <a:lnTo>
                    <a:pt x="5016445" y="4074576"/>
                  </a:lnTo>
                  <a:lnTo>
                    <a:pt x="5016445" y="0"/>
                  </a:lnTo>
                  <a:lnTo>
                    <a:pt x="4961835" y="0"/>
                  </a:lnTo>
                  <a:lnTo>
                    <a:pt x="4961835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5041845" cy="4099976"/>
            </a:xfrm>
            <a:custGeom>
              <a:avLst/>
              <a:gdLst/>
              <a:ahLst/>
              <a:cxnLst/>
              <a:rect l="l" t="t" r="r" b="b"/>
              <a:pathLst>
                <a:path w="5041845" h="4099976">
                  <a:moveTo>
                    <a:pt x="4974535" y="0"/>
                  </a:moveTo>
                  <a:lnTo>
                    <a:pt x="4974535" y="12700"/>
                  </a:lnTo>
                  <a:lnTo>
                    <a:pt x="5029145" y="12700"/>
                  </a:lnTo>
                  <a:lnTo>
                    <a:pt x="5029145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5041845" y="4099976"/>
                  </a:lnTo>
                  <a:lnTo>
                    <a:pt x="504184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5016445" cy="4074576"/>
            </a:xfrm>
            <a:custGeom>
              <a:avLst/>
              <a:gdLst/>
              <a:ahLst/>
              <a:cxnLst/>
              <a:rect l="l" t="t" r="r" b="b"/>
              <a:pathLst>
                <a:path w="5016445" h="4074576">
                  <a:moveTo>
                    <a:pt x="0" y="0"/>
                  </a:moveTo>
                  <a:lnTo>
                    <a:pt x="5016445" y="0"/>
                  </a:lnTo>
                  <a:lnTo>
                    <a:pt x="5016445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041845" cy="4099976"/>
            </a:xfrm>
            <a:custGeom>
              <a:avLst/>
              <a:gdLst/>
              <a:ahLst/>
              <a:cxnLst/>
              <a:rect l="l" t="t" r="r" b="b"/>
              <a:pathLst>
                <a:path w="5041845" h="4099976">
                  <a:moveTo>
                    <a:pt x="80010" y="4099976"/>
                  </a:moveTo>
                  <a:lnTo>
                    <a:pt x="5041845" y="4099976"/>
                  </a:lnTo>
                  <a:lnTo>
                    <a:pt x="5041845" y="80010"/>
                  </a:lnTo>
                  <a:lnTo>
                    <a:pt x="5041845" y="67310"/>
                  </a:lnTo>
                  <a:lnTo>
                    <a:pt x="5041845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5029145" y="12700"/>
                  </a:lnTo>
                  <a:lnTo>
                    <a:pt x="5029145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381060" y="2325153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015337" y="2489488"/>
            <a:ext cx="4608425" cy="4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9381060" y="3829582"/>
            <a:ext cx="843068" cy="835404"/>
            <a:chOff x="0" y="0"/>
            <a:chExt cx="1124091" cy="111387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015345" y="3994785"/>
            <a:ext cx="538226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9381060" y="5367338"/>
            <a:ext cx="843068" cy="835404"/>
            <a:chOff x="0" y="0"/>
            <a:chExt cx="1124091" cy="1113872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015345" y="5532755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381060" y="7044681"/>
            <a:ext cx="843068" cy="835404"/>
            <a:chOff x="0" y="0"/>
            <a:chExt cx="1124091" cy="11138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015345" y="7209790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sắp tới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s 35"/>
          <p:cNvSpPr/>
          <p:nvPr/>
        </p:nvSpPr>
        <p:spPr>
          <a:xfrm>
            <a:off x="1600200" y="5433695"/>
            <a:ext cx="4845685" cy="984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1">
            <a:extLst>
              <a:ext uri="{FF2B5EF4-FFF2-40B4-BE49-F238E27FC236}">
                <a16:creationId xmlns:a16="http://schemas.microsoft.com/office/drawing/2014/main" id="{27FA5FA5-883B-347D-AD13-0ED569278583}"/>
              </a:ext>
            </a:extLst>
          </p:cNvPr>
          <p:cNvGrpSpPr/>
          <p:nvPr/>
        </p:nvGrpSpPr>
        <p:grpSpPr>
          <a:xfrm>
            <a:off x="9381060" y="8517928"/>
            <a:ext cx="843068" cy="835404"/>
            <a:chOff x="0" y="0"/>
            <a:chExt cx="1124091" cy="1113872"/>
          </a:xfrm>
        </p:grpSpPr>
        <p:pic>
          <p:nvPicPr>
            <p:cNvPr id="41" name="Picture 32">
              <a:extLst>
                <a:ext uri="{FF2B5EF4-FFF2-40B4-BE49-F238E27FC236}">
                  <a16:creationId xmlns:a16="http://schemas.microsoft.com/office/drawing/2014/main" id="{C5E9B94F-9FAB-FCFC-B78D-2DC861043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42" name="TextBox 33">
              <a:extLst>
                <a:ext uri="{FF2B5EF4-FFF2-40B4-BE49-F238E27FC236}">
                  <a16:creationId xmlns:a16="http://schemas.microsoft.com/office/drawing/2014/main" id="{AED177BF-1837-9241-EC1E-CD0B316B51AA}"/>
                </a:ext>
              </a:extLst>
            </p:cNvPr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43" name="TextBox 34">
            <a:extLst>
              <a:ext uri="{FF2B5EF4-FFF2-40B4-BE49-F238E27FC236}">
                <a16:creationId xmlns:a16="http://schemas.microsoft.com/office/drawing/2014/main" id="{C56E79A4-92AE-B43C-76F2-CEB49C86FB67}"/>
              </a:ext>
            </a:extLst>
          </p:cNvPr>
          <p:cNvSpPr txBox="1"/>
          <p:nvPr/>
        </p:nvSpPr>
        <p:spPr>
          <a:xfrm>
            <a:off x="11006370" y="8698450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59" y="571500"/>
            <a:ext cx="16393881" cy="8839200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058019" y="4615298"/>
            <a:ext cx="446080" cy="56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6400" y="1148027"/>
            <a:ext cx="15087600" cy="504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multichat</a:t>
            </a: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Exception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4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Network Stack.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-1" y="-87759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798461" y="2553663"/>
            <a:ext cx="14815286" cy="471593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058019" y="4615298"/>
            <a:ext cx="446080" cy="56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3045" y="3619500"/>
            <a:ext cx="12741275" cy="2461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8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-19640" y="-1326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39231" y="543251"/>
            <a:ext cx="16393881" cy="1817715"/>
            <a:chOff x="0" y="0"/>
            <a:chExt cx="10856730" cy="1203769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1056449"/>
                  </a:moveTo>
                  <a:lnTo>
                    <a:pt x="0" y="1111059"/>
                  </a:lnTo>
                  <a:lnTo>
                    <a:pt x="10764020" y="1111059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1056449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069149"/>
                  </a:lnTo>
                  <a:lnTo>
                    <a:pt x="0" y="1069149"/>
                  </a:lnTo>
                  <a:lnTo>
                    <a:pt x="0" y="1136459"/>
                  </a:lnTo>
                  <a:lnTo>
                    <a:pt x="10789420" y="1136459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0"/>
                  </a:moveTo>
                  <a:lnTo>
                    <a:pt x="10764020" y="0"/>
                  </a:lnTo>
                  <a:lnTo>
                    <a:pt x="10764020" y="1111059"/>
                  </a:lnTo>
                  <a:lnTo>
                    <a:pt x="0" y="11110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80010" y="1136459"/>
                  </a:moveTo>
                  <a:lnTo>
                    <a:pt x="10789420" y="1136459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136459"/>
                  </a:lnTo>
                  <a:lnTo>
                    <a:pt x="67310" y="1136459"/>
                  </a:lnTo>
                  <a:lnTo>
                    <a:pt x="80010" y="1136459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11727" y="1095375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824330"/>
            <a:ext cx="16304412" cy="7001675"/>
            <a:chOff x="0" y="0"/>
            <a:chExt cx="9704126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4019966"/>
                  </a:moveTo>
                  <a:lnTo>
                    <a:pt x="0" y="4074576"/>
                  </a:lnTo>
                  <a:lnTo>
                    <a:pt x="9611416" y="4074576"/>
                  </a:lnTo>
                  <a:lnTo>
                    <a:pt x="9611416" y="0"/>
                  </a:lnTo>
                  <a:lnTo>
                    <a:pt x="9556806" y="0"/>
                  </a:lnTo>
                  <a:lnTo>
                    <a:pt x="9556806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9569506" y="0"/>
                  </a:moveTo>
                  <a:lnTo>
                    <a:pt x="9569506" y="12700"/>
                  </a:ln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9636816" y="4099976"/>
                  </a:lnTo>
                  <a:lnTo>
                    <a:pt x="963681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0"/>
                  </a:moveTo>
                  <a:lnTo>
                    <a:pt x="9611416" y="0"/>
                  </a:lnTo>
                  <a:lnTo>
                    <a:pt x="9611416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80010" y="4099976"/>
                  </a:moveTo>
                  <a:lnTo>
                    <a:pt x="9636816" y="4099976"/>
                  </a:lnTo>
                  <a:lnTo>
                    <a:pt x="9636816" y="80010"/>
                  </a:lnTo>
                  <a:lnTo>
                    <a:pt x="9636816" y="67310"/>
                  </a:lnTo>
                  <a:lnTo>
                    <a:pt x="9636816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975804" y="1026021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87810" y="4310005"/>
            <a:ext cx="843068" cy="831204"/>
            <a:chOff x="0" y="0"/>
            <a:chExt cx="1124091" cy="110827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87810" y="5624320"/>
            <a:ext cx="843068" cy="831204"/>
            <a:chOff x="0" y="0"/>
            <a:chExt cx="1124091" cy="110827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87810" y="7001774"/>
            <a:ext cx="843068" cy="831204"/>
            <a:chOff x="0" y="0"/>
            <a:chExt cx="1124091" cy="1108272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87810" y="8427096"/>
            <a:ext cx="843068" cy="831204"/>
            <a:chOff x="0" y="0"/>
            <a:chExt cx="1124091" cy="11082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57632" y="3148849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757632" y="44022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Hào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57632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Đình Công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757632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Văn Quý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7632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Ngọc Quý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630410" y="3148965"/>
            <a:ext cx="6788150" cy="636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20521839 (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30350" y="4402261"/>
            <a:ext cx="6182105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20521290 (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30350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20521144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30350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20521818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0350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20521817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87810" y="3055447"/>
            <a:ext cx="843068" cy="833495"/>
            <a:chOff x="0" y="0"/>
            <a:chExt cx="1124091" cy="1111327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39231" y="543251"/>
            <a:ext cx="16393881" cy="1817715"/>
            <a:chOff x="0" y="0"/>
            <a:chExt cx="10856730" cy="1203769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1056449"/>
                  </a:moveTo>
                  <a:lnTo>
                    <a:pt x="0" y="1111059"/>
                  </a:lnTo>
                  <a:lnTo>
                    <a:pt x="10764020" y="1111059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1056449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069149"/>
                  </a:lnTo>
                  <a:lnTo>
                    <a:pt x="0" y="1069149"/>
                  </a:lnTo>
                  <a:lnTo>
                    <a:pt x="0" y="1136459"/>
                  </a:lnTo>
                  <a:lnTo>
                    <a:pt x="10789420" y="1136459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0"/>
                  </a:moveTo>
                  <a:lnTo>
                    <a:pt x="10764020" y="0"/>
                  </a:lnTo>
                  <a:lnTo>
                    <a:pt x="10764020" y="1111059"/>
                  </a:lnTo>
                  <a:lnTo>
                    <a:pt x="0" y="11110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80010" y="1136459"/>
                  </a:moveTo>
                  <a:lnTo>
                    <a:pt x="10789420" y="1136459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136459"/>
                  </a:lnTo>
                  <a:lnTo>
                    <a:pt x="67310" y="1136459"/>
                  </a:lnTo>
                  <a:lnTo>
                    <a:pt x="80010" y="1136459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11727" y="1095375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824330"/>
            <a:ext cx="16304412" cy="7001675"/>
            <a:chOff x="0" y="0"/>
            <a:chExt cx="9704126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4019966"/>
                  </a:moveTo>
                  <a:lnTo>
                    <a:pt x="0" y="4074576"/>
                  </a:lnTo>
                  <a:lnTo>
                    <a:pt x="9611416" y="4074576"/>
                  </a:lnTo>
                  <a:lnTo>
                    <a:pt x="9611416" y="0"/>
                  </a:lnTo>
                  <a:lnTo>
                    <a:pt x="9556806" y="0"/>
                  </a:lnTo>
                  <a:lnTo>
                    <a:pt x="9556806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9569506" y="0"/>
                  </a:moveTo>
                  <a:lnTo>
                    <a:pt x="9569506" y="12700"/>
                  </a:ln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9636816" y="4099976"/>
                  </a:lnTo>
                  <a:lnTo>
                    <a:pt x="963681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0"/>
                  </a:moveTo>
                  <a:lnTo>
                    <a:pt x="9611416" y="0"/>
                  </a:lnTo>
                  <a:lnTo>
                    <a:pt x="9611416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80010" y="4099976"/>
                  </a:moveTo>
                  <a:lnTo>
                    <a:pt x="9636816" y="4099976"/>
                  </a:lnTo>
                  <a:lnTo>
                    <a:pt x="9636816" y="80010"/>
                  </a:lnTo>
                  <a:lnTo>
                    <a:pt x="9636816" y="67310"/>
                  </a:lnTo>
                  <a:lnTo>
                    <a:pt x="9636816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438453" y="1194998"/>
            <a:ext cx="446080" cy="56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187810" y="4310005"/>
            <a:ext cx="843068" cy="831204"/>
            <a:chOff x="0" y="0"/>
            <a:chExt cx="1124091" cy="110827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87810" y="5624320"/>
            <a:ext cx="843068" cy="831204"/>
            <a:chOff x="0" y="0"/>
            <a:chExt cx="1124091" cy="110827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87810" y="7001774"/>
            <a:ext cx="843068" cy="831204"/>
            <a:chOff x="0" y="0"/>
            <a:chExt cx="1124091" cy="1108272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87810" y="8427096"/>
            <a:ext cx="843068" cy="831204"/>
            <a:chOff x="0" y="0"/>
            <a:chExt cx="1124091" cy="11082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87810" y="3055447"/>
            <a:ext cx="843068" cy="833495"/>
            <a:chOff x="0" y="0"/>
            <a:chExt cx="1124091" cy="1111327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757632" y="3148849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 Phi Sơn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7632" y="44022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 Minh Hào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757632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Đình Công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57632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Văn Quý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757632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Ngọc Quý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30350" y="3148849"/>
            <a:ext cx="606685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(), fix bug, database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0350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 game()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30350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30350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Network, Power point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30350" y="4402261"/>
            <a:ext cx="632085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Network, chat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34381" y="4532496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Tổng Quan Đồ Án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872865" y="4426585"/>
            <a:ext cx="1026795" cy="870585"/>
            <a:chOff x="0" y="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81440" y="134997"/>
              <a:ext cx="738966" cy="777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11018" y="3161496"/>
            <a:ext cx="831315" cy="5743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1679" r="9648" b="1679"/>
          <a:stretch>
            <a:fillRect/>
          </a:stretch>
        </p:blipFill>
        <p:spPr>
          <a:xfrm>
            <a:off x="554800" y="793523"/>
            <a:ext cx="8293024" cy="86999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11018" y="4156192"/>
            <a:ext cx="7548282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Lắc xúc xắc may mắn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0" y="1562100"/>
            <a:ext cx="5182870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8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8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8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500000">
            <a:off x="16608388" y="5497026"/>
            <a:ext cx="831315" cy="5743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Stack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AFE522D-75E0-0C40-E561-8FE01654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652578"/>
            <a:ext cx="11734800" cy="75704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Stack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E14A6196-6DF6-A436-4E75-99077B32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927641"/>
            <a:ext cx="11655474" cy="56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4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Stack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5890E81-72B1-5A18-DDC8-78B103FE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920860"/>
            <a:ext cx="11049000" cy="78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1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253</Words>
  <Application>Microsoft Office PowerPoint</Application>
  <PresentationFormat>Tùy chỉnh</PresentationFormat>
  <Paragraphs>76</Paragraphs>
  <Slides>21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25" baseType="lpstr">
      <vt:lpstr>Calibri</vt:lpstr>
      <vt:lpstr>Times New Roman</vt:lpstr>
      <vt:lpstr>Arial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Ngày 1 tháng 6 năm 2021</dc:title>
  <dc:creator>Tran Ngoc Quy</dc:creator>
  <cp:lastModifiedBy>Do</cp:lastModifiedBy>
  <cp:revision>57</cp:revision>
  <dcterms:created xsi:type="dcterms:W3CDTF">2006-08-16T00:00:00Z</dcterms:created>
  <dcterms:modified xsi:type="dcterms:W3CDTF">2022-06-15T21:47:44Z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